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lhail J. James" userId="1788197b-ba31-4ecd-8291-7d81a6b43320" providerId="ADAL" clId="{8AFB3D09-3612-430D-9BD6-0CBC4D903C60}"/>
    <pc:docChg chg="undo custSel addSld modSld sldOrd modNotesMaster modHandout">
      <pc:chgData name="Miklhail J. James" userId="1788197b-ba31-4ecd-8291-7d81a6b43320" providerId="ADAL" clId="{8AFB3D09-3612-430D-9BD6-0CBC4D903C60}" dt="2023-07-20T14:14:38.125" v="9678" actId="20577"/>
      <pc:docMkLst>
        <pc:docMk/>
      </pc:docMkLst>
      <pc:sldChg chg="modSp mod">
        <pc:chgData name="Miklhail J. James" userId="1788197b-ba31-4ecd-8291-7d81a6b43320" providerId="ADAL" clId="{8AFB3D09-3612-430D-9BD6-0CBC4D903C60}" dt="2023-07-19T21:36:12.550" v="5815" actId="122"/>
        <pc:sldMkLst>
          <pc:docMk/>
          <pc:sldMk cId="2363916463" sldId="256"/>
        </pc:sldMkLst>
        <pc:spChg chg="mod">
          <ac:chgData name="Miklhail J. James" userId="1788197b-ba31-4ecd-8291-7d81a6b43320" providerId="ADAL" clId="{8AFB3D09-3612-430D-9BD6-0CBC4D903C60}" dt="2023-07-19T12:47:32.585" v="56" actId="113"/>
          <ac:spMkLst>
            <pc:docMk/>
            <pc:sldMk cId="2363916463" sldId="256"/>
            <ac:spMk id="2" creationId="{889A8974-8C47-4A40-BA59-0B0B4E273944}"/>
          </ac:spMkLst>
        </pc:spChg>
        <pc:spChg chg="mod">
          <ac:chgData name="Miklhail J. James" userId="1788197b-ba31-4ecd-8291-7d81a6b43320" providerId="ADAL" clId="{8AFB3D09-3612-430D-9BD6-0CBC4D903C60}" dt="2023-07-19T21:35:49.871" v="5814" actId="20577"/>
          <ac:spMkLst>
            <pc:docMk/>
            <pc:sldMk cId="2363916463" sldId="256"/>
            <ac:spMk id="3" creationId="{5AF227FE-197A-4DC6-B99D-6EBB840C5FFE}"/>
          </ac:spMkLst>
        </pc:spChg>
        <pc:spChg chg="mod">
          <ac:chgData name="Miklhail J. James" userId="1788197b-ba31-4ecd-8291-7d81a6b43320" providerId="ADAL" clId="{8AFB3D09-3612-430D-9BD6-0CBC4D903C60}" dt="2023-07-19T21:36:12.550" v="5815" actId="122"/>
          <ac:spMkLst>
            <pc:docMk/>
            <pc:sldMk cId="2363916463" sldId="256"/>
            <ac:spMk id="4" creationId="{02D73F11-5CBA-409D-B756-ACFC86E17C70}"/>
          </ac:spMkLst>
        </pc:spChg>
      </pc:sldChg>
      <pc:sldChg chg="modSp mod">
        <pc:chgData name="Miklhail J. James" userId="1788197b-ba31-4ecd-8291-7d81a6b43320" providerId="ADAL" clId="{8AFB3D09-3612-430D-9BD6-0CBC4D903C60}" dt="2023-07-20T12:44:50.719" v="5826" actId="6549"/>
        <pc:sldMkLst>
          <pc:docMk/>
          <pc:sldMk cId="1754009871" sldId="257"/>
        </pc:sldMkLst>
        <pc:spChg chg="mod">
          <ac:chgData name="Miklhail J. James" userId="1788197b-ba31-4ecd-8291-7d81a6b43320" providerId="ADAL" clId="{8AFB3D09-3612-430D-9BD6-0CBC4D903C60}" dt="2023-07-20T12:44:50.719" v="5826" actId="6549"/>
          <ac:spMkLst>
            <pc:docMk/>
            <pc:sldMk cId="1754009871" sldId="257"/>
            <ac:spMk id="3" creationId="{7B289352-6A31-4110-AD6C-2E32220594A5}"/>
          </ac:spMkLst>
        </pc:spChg>
      </pc:sldChg>
      <pc:sldChg chg="addSp delSp modSp mod ord">
        <pc:chgData name="Miklhail J. James" userId="1788197b-ba31-4ecd-8291-7d81a6b43320" providerId="ADAL" clId="{8AFB3D09-3612-430D-9BD6-0CBC4D903C60}" dt="2023-07-19T16:07:39.687" v="2507"/>
        <pc:sldMkLst>
          <pc:docMk/>
          <pc:sldMk cId="2093917967" sldId="258"/>
        </pc:sldMkLst>
        <pc:spChg chg="mod">
          <ac:chgData name="Miklhail J. James" userId="1788197b-ba31-4ecd-8291-7d81a6b43320" providerId="ADAL" clId="{8AFB3D09-3612-430D-9BD6-0CBC4D903C60}" dt="2023-07-19T13:09:23.302" v="767" actId="6549"/>
          <ac:spMkLst>
            <pc:docMk/>
            <pc:sldMk cId="2093917967" sldId="258"/>
            <ac:spMk id="2" creationId="{4A0249DD-B476-4BE7-AE41-73177DC3DEF1}"/>
          </ac:spMkLst>
        </pc:spChg>
        <pc:spChg chg="mod">
          <ac:chgData name="Miklhail J. James" userId="1788197b-ba31-4ecd-8291-7d81a6b43320" providerId="ADAL" clId="{8AFB3D09-3612-430D-9BD6-0CBC4D903C60}" dt="2023-07-19T13:10:40.412" v="841" actId="5793"/>
          <ac:spMkLst>
            <pc:docMk/>
            <pc:sldMk cId="2093917967" sldId="258"/>
            <ac:spMk id="3" creationId="{97EAE66D-D708-4301-9F7C-F02312640742}"/>
          </ac:spMkLst>
        </pc:spChg>
        <pc:spChg chg="add del mod">
          <ac:chgData name="Miklhail J. James" userId="1788197b-ba31-4ecd-8291-7d81a6b43320" providerId="ADAL" clId="{8AFB3D09-3612-430D-9BD6-0CBC4D903C60}" dt="2023-07-19T13:08:20.706" v="628" actId="478"/>
          <ac:spMkLst>
            <pc:docMk/>
            <pc:sldMk cId="2093917967" sldId="258"/>
            <ac:spMk id="4" creationId="{8ADE62C6-8F81-4883-ABD3-5E07CFD3F6A0}"/>
          </ac:spMkLst>
        </pc:spChg>
        <pc:spChg chg="add del mod">
          <ac:chgData name="Miklhail J. James" userId="1788197b-ba31-4ecd-8291-7d81a6b43320" providerId="ADAL" clId="{8AFB3D09-3612-430D-9BD6-0CBC4D903C60}" dt="2023-07-19T13:10:00.595" v="804" actId="478"/>
          <ac:spMkLst>
            <pc:docMk/>
            <pc:sldMk cId="2093917967" sldId="258"/>
            <ac:spMk id="5" creationId="{D9AC43F9-DDD4-49E8-A642-2911ADE1F030}"/>
          </ac:spMkLst>
        </pc:spChg>
        <pc:spChg chg="add mod">
          <ac:chgData name="Miklhail J. James" userId="1788197b-ba31-4ecd-8291-7d81a6b43320" providerId="ADAL" clId="{8AFB3D09-3612-430D-9BD6-0CBC4D903C60}" dt="2023-07-19T13:11:52.492" v="881" actId="20577"/>
          <ac:spMkLst>
            <pc:docMk/>
            <pc:sldMk cId="2093917967" sldId="258"/>
            <ac:spMk id="6" creationId="{B8F36B26-4CD0-4116-98C7-8E9BF3C6638B}"/>
          </ac:spMkLst>
        </pc:spChg>
      </pc:sldChg>
      <pc:sldChg chg="modSp mod">
        <pc:chgData name="Miklhail J. James" userId="1788197b-ba31-4ecd-8291-7d81a6b43320" providerId="ADAL" clId="{8AFB3D09-3612-430D-9BD6-0CBC4D903C60}" dt="2023-07-20T13:36:31.985" v="9664" actId="2"/>
        <pc:sldMkLst>
          <pc:docMk/>
          <pc:sldMk cId="2617989128" sldId="259"/>
        </pc:sldMkLst>
        <pc:spChg chg="mod">
          <ac:chgData name="Miklhail J. James" userId="1788197b-ba31-4ecd-8291-7d81a6b43320" providerId="ADAL" clId="{8AFB3D09-3612-430D-9BD6-0CBC4D903C60}" dt="2023-07-20T13:36:28.479" v="9661" actId="2"/>
          <ac:spMkLst>
            <pc:docMk/>
            <pc:sldMk cId="2617989128" sldId="259"/>
            <ac:spMk id="2" creationId="{A4BBC011-031C-4C9C-B383-3D83A431B8FF}"/>
          </ac:spMkLst>
        </pc:spChg>
        <pc:spChg chg="mod">
          <ac:chgData name="Miklhail J. James" userId="1788197b-ba31-4ecd-8291-7d81a6b43320" providerId="ADAL" clId="{8AFB3D09-3612-430D-9BD6-0CBC4D903C60}" dt="2023-07-20T13:36:31.985" v="9664" actId="2"/>
          <ac:spMkLst>
            <pc:docMk/>
            <pc:sldMk cId="2617989128" sldId="259"/>
            <ac:spMk id="3" creationId="{02A0CF2D-E3CD-417B-B583-D93E7C89CDC5}"/>
          </ac:spMkLst>
        </pc:spChg>
      </pc:sldChg>
      <pc:sldChg chg="modSp mod">
        <pc:chgData name="Miklhail J. James" userId="1788197b-ba31-4ecd-8291-7d81a6b43320" providerId="ADAL" clId="{8AFB3D09-3612-430D-9BD6-0CBC4D903C60}" dt="2023-07-20T13:36:33.559" v="9665" actId="2"/>
        <pc:sldMkLst>
          <pc:docMk/>
          <pc:sldMk cId="3311058260" sldId="260"/>
        </pc:sldMkLst>
        <pc:spChg chg="mod">
          <ac:chgData name="Miklhail J. James" userId="1788197b-ba31-4ecd-8291-7d81a6b43320" providerId="ADAL" clId="{8AFB3D09-3612-430D-9BD6-0CBC4D903C60}" dt="2023-07-20T13:36:33.559" v="9665" actId="2"/>
          <ac:spMkLst>
            <pc:docMk/>
            <pc:sldMk cId="3311058260" sldId="260"/>
            <ac:spMk id="2" creationId="{6C501CF8-9407-4E8E-A7A3-655A815D4EA5}"/>
          </ac:spMkLst>
        </pc:spChg>
        <pc:spChg chg="mod">
          <ac:chgData name="Miklhail J. James" userId="1788197b-ba31-4ecd-8291-7d81a6b43320" providerId="ADAL" clId="{8AFB3D09-3612-430D-9BD6-0CBC4D903C60}" dt="2023-07-19T16:35:19.489" v="3177" actId="20577"/>
          <ac:spMkLst>
            <pc:docMk/>
            <pc:sldMk cId="3311058260" sldId="260"/>
            <ac:spMk id="3" creationId="{70E35C5A-C22A-445A-A25F-32550BBFA3F2}"/>
          </ac:spMkLst>
        </pc:spChg>
      </pc:sldChg>
      <pc:sldChg chg="addSp modSp new mod">
        <pc:chgData name="Miklhail J. James" userId="1788197b-ba31-4ecd-8291-7d81a6b43320" providerId="ADAL" clId="{8AFB3D09-3612-430D-9BD6-0CBC4D903C60}" dt="2023-07-20T13:10:03.347" v="7171" actId="20577"/>
        <pc:sldMkLst>
          <pc:docMk/>
          <pc:sldMk cId="438105074" sldId="261"/>
        </pc:sldMkLst>
        <pc:spChg chg="mod">
          <ac:chgData name="Miklhail J. James" userId="1788197b-ba31-4ecd-8291-7d81a6b43320" providerId="ADAL" clId="{8AFB3D09-3612-430D-9BD6-0CBC4D903C60}" dt="2023-07-19T15:21:15.979" v="935" actId="20577"/>
          <ac:spMkLst>
            <pc:docMk/>
            <pc:sldMk cId="438105074" sldId="261"/>
            <ac:spMk id="2" creationId="{BA827E2D-75FB-4F39-B747-5A3F2EB1C38D}"/>
          </ac:spMkLst>
        </pc:spChg>
        <pc:spChg chg="mod">
          <ac:chgData name="Miklhail J. James" userId="1788197b-ba31-4ecd-8291-7d81a6b43320" providerId="ADAL" clId="{8AFB3D09-3612-430D-9BD6-0CBC4D903C60}" dt="2023-07-20T13:10:03.347" v="7171" actId="20577"/>
          <ac:spMkLst>
            <pc:docMk/>
            <pc:sldMk cId="438105074" sldId="261"/>
            <ac:spMk id="3" creationId="{CFF270DE-6CAB-4108-A1BB-16C43888EE3D}"/>
          </ac:spMkLst>
        </pc:spChg>
        <pc:spChg chg="add mod">
          <ac:chgData name="Miklhail J. James" userId="1788197b-ba31-4ecd-8291-7d81a6b43320" providerId="ADAL" clId="{8AFB3D09-3612-430D-9BD6-0CBC4D903C60}" dt="2023-07-19T16:05:02.607" v="2477" actId="1076"/>
          <ac:spMkLst>
            <pc:docMk/>
            <pc:sldMk cId="438105074" sldId="261"/>
            <ac:spMk id="4" creationId="{F9DBAC82-574C-4CF9-BC1E-CCA1594368D4}"/>
          </ac:spMkLst>
        </pc:spChg>
      </pc:sldChg>
      <pc:sldChg chg="modSp new mod ord">
        <pc:chgData name="Miklhail J. James" userId="1788197b-ba31-4ecd-8291-7d81a6b43320" providerId="ADAL" clId="{8AFB3D09-3612-430D-9BD6-0CBC4D903C60}" dt="2023-07-20T13:36:34.809" v="9666" actId="2"/>
        <pc:sldMkLst>
          <pc:docMk/>
          <pc:sldMk cId="1572509849" sldId="262"/>
        </pc:sldMkLst>
        <pc:spChg chg="mod">
          <ac:chgData name="Miklhail J. James" userId="1788197b-ba31-4ecd-8291-7d81a6b43320" providerId="ADAL" clId="{8AFB3D09-3612-430D-9BD6-0CBC4D903C60}" dt="2023-07-19T16:22:46.689" v="3041" actId="115"/>
          <ac:spMkLst>
            <pc:docMk/>
            <pc:sldMk cId="1572509849" sldId="262"/>
            <ac:spMk id="2" creationId="{982401B3-F3CD-4707-932C-F424936D9089}"/>
          </ac:spMkLst>
        </pc:spChg>
        <pc:spChg chg="mod">
          <ac:chgData name="Miklhail J. James" userId="1788197b-ba31-4ecd-8291-7d81a6b43320" providerId="ADAL" clId="{8AFB3D09-3612-430D-9BD6-0CBC4D903C60}" dt="2023-07-20T13:36:34.809" v="9666" actId="2"/>
          <ac:spMkLst>
            <pc:docMk/>
            <pc:sldMk cId="1572509849" sldId="262"/>
            <ac:spMk id="3" creationId="{E9466ABE-9AAB-42EB-8A93-AE2D60AD40D5}"/>
          </ac:spMkLst>
        </pc:spChg>
      </pc:sldChg>
      <pc:sldChg chg="addSp modSp new mod">
        <pc:chgData name="Miklhail J. James" userId="1788197b-ba31-4ecd-8291-7d81a6b43320" providerId="ADAL" clId="{8AFB3D09-3612-430D-9BD6-0CBC4D903C60}" dt="2023-07-19T21:35:09.922" v="5792" actId="20578"/>
        <pc:sldMkLst>
          <pc:docMk/>
          <pc:sldMk cId="1637644277" sldId="263"/>
        </pc:sldMkLst>
        <pc:spChg chg="mod">
          <ac:chgData name="Miklhail J. James" userId="1788197b-ba31-4ecd-8291-7d81a6b43320" providerId="ADAL" clId="{8AFB3D09-3612-430D-9BD6-0CBC4D903C60}" dt="2023-07-19T20:27:26.466" v="4679" actId="20577"/>
          <ac:spMkLst>
            <pc:docMk/>
            <pc:sldMk cId="1637644277" sldId="263"/>
            <ac:spMk id="2" creationId="{BCF89D49-C48D-4767-803B-3F430B85EB6A}"/>
          </ac:spMkLst>
        </pc:spChg>
        <pc:spChg chg="mod">
          <ac:chgData name="Miklhail J. James" userId="1788197b-ba31-4ecd-8291-7d81a6b43320" providerId="ADAL" clId="{8AFB3D09-3612-430D-9BD6-0CBC4D903C60}" dt="2023-07-19T21:35:09.922" v="5792" actId="20578"/>
          <ac:spMkLst>
            <pc:docMk/>
            <pc:sldMk cId="1637644277" sldId="263"/>
            <ac:spMk id="3" creationId="{8E8FF7E7-A158-4C6A-A318-D895843CC414}"/>
          </ac:spMkLst>
        </pc:spChg>
        <pc:spChg chg="add mod">
          <ac:chgData name="Miklhail J. James" userId="1788197b-ba31-4ecd-8291-7d81a6b43320" providerId="ADAL" clId="{8AFB3D09-3612-430D-9BD6-0CBC4D903C60}" dt="2023-07-19T21:34:07.308" v="5791" actId="20577"/>
          <ac:spMkLst>
            <pc:docMk/>
            <pc:sldMk cId="1637644277" sldId="263"/>
            <ac:spMk id="4" creationId="{C1AC698A-547D-4303-AC1C-E653D7ADDE4C}"/>
          </ac:spMkLst>
        </pc:spChg>
      </pc:sldChg>
      <pc:sldChg chg="modSp new mod">
        <pc:chgData name="Miklhail J. James" userId="1788197b-ba31-4ecd-8291-7d81a6b43320" providerId="ADAL" clId="{8AFB3D09-3612-430D-9BD6-0CBC4D903C60}" dt="2023-07-20T12:57:19.004" v="6487" actId="313"/>
        <pc:sldMkLst>
          <pc:docMk/>
          <pc:sldMk cId="4144287485" sldId="264"/>
        </pc:sldMkLst>
        <pc:spChg chg="mod">
          <ac:chgData name="Miklhail J. James" userId="1788197b-ba31-4ecd-8291-7d81a6b43320" providerId="ADAL" clId="{8AFB3D09-3612-430D-9BD6-0CBC4D903C60}" dt="2023-07-20T12:46:36.540" v="5840" actId="20577"/>
          <ac:spMkLst>
            <pc:docMk/>
            <pc:sldMk cId="4144287485" sldId="264"/>
            <ac:spMk id="2" creationId="{F18308AB-D112-4FE4-A56C-E2BFB42DA15C}"/>
          </ac:spMkLst>
        </pc:spChg>
        <pc:spChg chg="mod">
          <ac:chgData name="Miklhail J. James" userId="1788197b-ba31-4ecd-8291-7d81a6b43320" providerId="ADAL" clId="{8AFB3D09-3612-430D-9BD6-0CBC4D903C60}" dt="2023-07-20T12:57:19.004" v="6487" actId="313"/>
          <ac:spMkLst>
            <pc:docMk/>
            <pc:sldMk cId="4144287485" sldId="264"/>
            <ac:spMk id="3" creationId="{4AE9C639-F2FE-4224-B32D-EE37FB74683B}"/>
          </ac:spMkLst>
        </pc:spChg>
      </pc:sldChg>
      <pc:sldChg chg="modSp new mod">
        <pc:chgData name="Miklhail J. James" userId="1788197b-ba31-4ecd-8291-7d81a6b43320" providerId="ADAL" clId="{8AFB3D09-3612-430D-9BD6-0CBC4D903C60}" dt="2023-07-20T14:14:38.125" v="9678" actId="20577"/>
        <pc:sldMkLst>
          <pc:docMk/>
          <pc:sldMk cId="1997280894" sldId="265"/>
        </pc:sldMkLst>
        <pc:spChg chg="mod">
          <ac:chgData name="Miklhail J. James" userId="1788197b-ba31-4ecd-8291-7d81a6b43320" providerId="ADAL" clId="{8AFB3D09-3612-430D-9BD6-0CBC4D903C60}" dt="2023-07-20T12:58:09.057" v="6497" actId="20577"/>
          <ac:spMkLst>
            <pc:docMk/>
            <pc:sldMk cId="1997280894" sldId="265"/>
            <ac:spMk id="2" creationId="{99D70D40-719E-4FDB-A199-FCD801572881}"/>
          </ac:spMkLst>
        </pc:spChg>
        <pc:spChg chg="mod">
          <ac:chgData name="Miklhail J. James" userId="1788197b-ba31-4ecd-8291-7d81a6b43320" providerId="ADAL" clId="{8AFB3D09-3612-430D-9BD6-0CBC4D903C60}" dt="2023-07-20T14:14:38.125" v="9678" actId="20577"/>
          <ac:spMkLst>
            <pc:docMk/>
            <pc:sldMk cId="1997280894" sldId="265"/>
            <ac:spMk id="3" creationId="{A728AE7B-F135-4D5A-829F-2C5FBA29520F}"/>
          </ac:spMkLst>
        </pc:spChg>
      </pc:sldChg>
      <pc:sldChg chg="modSp new mod">
        <pc:chgData name="Miklhail J. James" userId="1788197b-ba31-4ecd-8291-7d81a6b43320" providerId="ADAL" clId="{8AFB3D09-3612-430D-9BD6-0CBC4D903C60}" dt="2023-07-20T13:21:06.848" v="8279" actId="5793"/>
        <pc:sldMkLst>
          <pc:docMk/>
          <pc:sldMk cId="4104011689" sldId="266"/>
        </pc:sldMkLst>
        <pc:spChg chg="mod">
          <ac:chgData name="Miklhail J. James" userId="1788197b-ba31-4ecd-8291-7d81a6b43320" providerId="ADAL" clId="{8AFB3D09-3612-430D-9BD6-0CBC4D903C60}" dt="2023-07-20T13:13:38.217" v="7435" actId="20577"/>
          <ac:spMkLst>
            <pc:docMk/>
            <pc:sldMk cId="4104011689" sldId="266"/>
            <ac:spMk id="2" creationId="{08B942F8-EEBA-4226-A84E-9564B807EF04}"/>
          </ac:spMkLst>
        </pc:spChg>
        <pc:spChg chg="mod">
          <ac:chgData name="Miklhail J. James" userId="1788197b-ba31-4ecd-8291-7d81a6b43320" providerId="ADAL" clId="{8AFB3D09-3612-430D-9BD6-0CBC4D903C60}" dt="2023-07-20T13:21:06.848" v="8279" actId="5793"/>
          <ac:spMkLst>
            <pc:docMk/>
            <pc:sldMk cId="4104011689" sldId="266"/>
            <ac:spMk id="3" creationId="{D0F30DE4-B060-4FBC-B345-5E473D19B28F}"/>
          </ac:spMkLst>
        </pc:spChg>
      </pc:sldChg>
      <pc:sldChg chg="addSp delSp modSp new mod">
        <pc:chgData name="Miklhail J. James" userId="1788197b-ba31-4ecd-8291-7d81a6b43320" providerId="ADAL" clId="{8AFB3D09-3612-430D-9BD6-0CBC4D903C60}" dt="2023-07-20T13:36:14.138" v="9660"/>
        <pc:sldMkLst>
          <pc:docMk/>
          <pc:sldMk cId="2040014892" sldId="267"/>
        </pc:sldMkLst>
        <pc:spChg chg="mod">
          <ac:chgData name="Miklhail J. James" userId="1788197b-ba31-4ecd-8291-7d81a6b43320" providerId="ADAL" clId="{8AFB3D09-3612-430D-9BD6-0CBC4D903C60}" dt="2023-07-20T13:36:09.508" v="9658" actId="20577"/>
          <ac:spMkLst>
            <pc:docMk/>
            <pc:sldMk cId="2040014892" sldId="267"/>
            <ac:spMk id="2" creationId="{0535E758-E3BF-49B2-8AB7-8D459DE7BC27}"/>
          </ac:spMkLst>
        </pc:spChg>
        <pc:spChg chg="mod">
          <ac:chgData name="Miklhail J. James" userId="1788197b-ba31-4ecd-8291-7d81a6b43320" providerId="ADAL" clId="{8AFB3D09-3612-430D-9BD6-0CBC4D903C60}" dt="2023-07-20T13:35:07.035" v="9519" actId="5793"/>
          <ac:spMkLst>
            <pc:docMk/>
            <pc:sldMk cId="2040014892" sldId="267"/>
            <ac:spMk id="3" creationId="{3EA95D12-1345-47F6-A92B-702632A671B5}"/>
          </ac:spMkLst>
        </pc:spChg>
        <pc:spChg chg="add del mod">
          <ac:chgData name="Miklhail J. James" userId="1788197b-ba31-4ecd-8291-7d81a6b43320" providerId="ADAL" clId="{8AFB3D09-3612-430D-9BD6-0CBC4D903C60}" dt="2023-07-20T13:36:14.138" v="9660"/>
          <ac:spMkLst>
            <pc:docMk/>
            <pc:sldMk cId="2040014892" sldId="267"/>
            <ac:spMk id="4" creationId="{845EEC66-69A9-4994-80B0-200514893F2B}"/>
          </ac:spMkLst>
        </pc:spChg>
      </pc:sldChg>
    </pc:docChg>
  </pc:docChgLst>
  <pc:docChgLst>
    <pc:chgData name="Miklhail J. James" userId="1788197b-ba31-4ecd-8291-7d81a6b43320" providerId="ADAL" clId="{F59604F5-0728-437F-9B56-A1A1E90AEEFD}"/>
    <pc:docChg chg="undo custSel modSld">
      <pc:chgData name="Miklhail J. James" userId="1788197b-ba31-4ecd-8291-7d81a6b43320" providerId="ADAL" clId="{F59604F5-0728-437F-9B56-A1A1E90AEEFD}" dt="2023-08-23T21:05:06.132" v="1918" actId="20577"/>
      <pc:docMkLst>
        <pc:docMk/>
      </pc:docMkLst>
      <pc:sldChg chg="addSp delSp modSp mod">
        <pc:chgData name="Miklhail J. James" userId="1788197b-ba31-4ecd-8291-7d81a6b43320" providerId="ADAL" clId="{F59604F5-0728-437F-9B56-A1A1E90AEEFD}" dt="2023-08-23T17:21:12.633" v="864" actId="122"/>
        <pc:sldMkLst>
          <pc:docMk/>
          <pc:sldMk cId="2363916463" sldId="256"/>
        </pc:sldMkLst>
        <pc:spChg chg="mod">
          <ac:chgData name="Miklhail J. James" userId="1788197b-ba31-4ecd-8291-7d81a6b43320" providerId="ADAL" clId="{F59604F5-0728-437F-9B56-A1A1E90AEEFD}" dt="2023-08-23T14:59:34.694" v="17" actId="122"/>
          <ac:spMkLst>
            <pc:docMk/>
            <pc:sldMk cId="2363916463" sldId="256"/>
            <ac:spMk id="2" creationId="{889A8974-8C47-4A40-BA59-0B0B4E273944}"/>
          </ac:spMkLst>
        </pc:spChg>
        <pc:spChg chg="mod">
          <ac:chgData name="Miklhail J. James" userId="1788197b-ba31-4ecd-8291-7d81a6b43320" providerId="ADAL" clId="{F59604F5-0728-437F-9B56-A1A1E90AEEFD}" dt="2023-08-23T17:21:12.633" v="864" actId="122"/>
          <ac:spMkLst>
            <pc:docMk/>
            <pc:sldMk cId="2363916463" sldId="256"/>
            <ac:spMk id="3" creationId="{5AF227FE-197A-4DC6-B99D-6EBB840C5FFE}"/>
          </ac:spMkLst>
        </pc:spChg>
        <pc:spChg chg="mod">
          <ac:chgData name="Miklhail J. James" userId="1788197b-ba31-4ecd-8291-7d81a6b43320" providerId="ADAL" clId="{F59604F5-0728-437F-9B56-A1A1E90AEEFD}" dt="2023-08-23T14:59:46.891" v="20" actId="1076"/>
          <ac:spMkLst>
            <pc:docMk/>
            <pc:sldMk cId="2363916463" sldId="256"/>
            <ac:spMk id="4" creationId="{02D73F11-5CBA-409D-B756-ACFC86E17C70}"/>
          </ac:spMkLst>
        </pc:spChg>
        <pc:picChg chg="mod">
          <ac:chgData name="Miklhail J. James" userId="1788197b-ba31-4ecd-8291-7d81a6b43320" providerId="ADAL" clId="{F59604F5-0728-437F-9B56-A1A1E90AEEFD}" dt="2023-08-23T17:20:49.801" v="863" actId="208"/>
          <ac:picMkLst>
            <pc:docMk/>
            <pc:sldMk cId="2363916463" sldId="256"/>
            <ac:picMk id="6" creationId="{F3CB40F2-D98A-4614-95FD-F43B78AFC15D}"/>
          </ac:picMkLst>
        </pc:picChg>
        <pc:picChg chg="add del mod">
          <ac:chgData name="Miklhail J. James" userId="1788197b-ba31-4ecd-8291-7d81a6b43320" providerId="ADAL" clId="{F59604F5-0728-437F-9B56-A1A1E90AEEFD}" dt="2023-08-23T14:58:39.757" v="11" actId="478"/>
          <ac:picMkLst>
            <pc:docMk/>
            <pc:sldMk cId="2363916463" sldId="256"/>
            <ac:picMk id="7" creationId="{565BF1E0-63B3-4991-9D7D-6DDBF5B9C657}"/>
          </ac:picMkLst>
        </pc:picChg>
        <pc:picChg chg="add del mod ord">
          <ac:chgData name="Miklhail J. James" userId="1788197b-ba31-4ecd-8291-7d81a6b43320" providerId="ADAL" clId="{F59604F5-0728-437F-9B56-A1A1E90AEEFD}" dt="2023-08-23T17:19:52.042" v="861" actId="478"/>
          <ac:picMkLst>
            <pc:docMk/>
            <pc:sldMk cId="2363916463" sldId="256"/>
            <ac:picMk id="8" creationId="{7D75173A-100D-404E-AAF8-17677BB2FCB4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18:19:55.376" v="938" actId="20577"/>
        <pc:sldMkLst>
          <pc:docMk/>
          <pc:sldMk cId="1754009871" sldId="257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1754009871" sldId="257"/>
            <ac:spMk id="2" creationId="{7285D925-CF55-4E8E-9A9F-632FE0A1B880}"/>
          </ac:spMkLst>
        </pc:spChg>
        <pc:spChg chg="mod">
          <ac:chgData name="Miklhail J. James" userId="1788197b-ba31-4ecd-8291-7d81a6b43320" providerId="ADAL" clId="{F59604F5-0728-437F-9B56-A1A1E90AEEFD}" dt="2023-08-23T18:19:55.376" v="938" actId="20577"/>
          <ac:spMkLst>
            <pc:docMk/>
            <pc:sldMk cId="1754009871" sldId="257"/>
            <ac:spMk id="3" creationId="{7B289352-6A31-4110-AD6C-2E32220594A5}"/>
          </ac:spMkLst>
        </pc:spChg>
        <pc:picChg chg="add mod">
          <ac:chgData name="Miklhail J. James" userId="1788197b-ba31-4ecd-8291-7d81a6b43320" providerId="ADAL" clId="{F59604F5-0728-437F-9B56-A1A1E90AEEFD}" dt="2023-08-23T15:15:56.827" v="317" actId="14861"/>
          <ac:picMkLst>
            <pc:docMk/>
            <pc:sldMk cId="1754009871" sldId="257"/>
            <ac:picMk id="5" creationId="{118543A0-E10B-4DE6-BFB5-5EC81039409B}"/>
          </ac:picMkLst>
        </pc:picChg>
        <pc:picChg chg="add mod">
          <ac:chgData name="Miklhail J. James" userId="1788197b-ba31-4ecd-8291-7d81a6b43320" providerId="ADAL" clId="{F59604F5-0728-437F-9B56-A1A1E90AEEFD}" dt="2023-08-23T15:16:00.531" v="318" actId="14861"/>
          <ac:picMkLst>
            <pc:docMk/>
            <pc:sldMk cId="1754009871" sldId="257"/>
            <ac:picMk id="7" creationId="{0D317824-1CF7-486F-BDBA-6CF04281DA4D}"/>
          </ac:picMkLst>
        </pc:picChg>
        <pc:picChg chg="add mod">
          <ac:chgData name="Miklhail J. James" userId="1788197b-ba31-4ecd-8291-7d81a6b43320" providerId="ADAL" clId="{F59604F5-0728-437F-9B56-A1A1E90AEEFD}" dt="2023-08-23T15:16:08.330" v="320" actId="14861"/>
          <ac:picMkLst>
            <pc:docMk/>
            <pc:sldMk cId="1754009871" sldId="257"/>
            <ac:picMk id="8" creationId="{124D0722-E0C8-4CDA-BCF5-2E882A04CD0A}"/>
          </ac:picMkLst>
        </pc:picChg>
        <pc:picChg chg="add mod">
          <ac:chgData name="Miklhail J. James" userId="1788197b-ba31-4ecd-8291-7d81a6b43320" providerId="ADAL" clId="{F59604F5-0728-437F-9B56-A1A1E90AEEFD}" dt="2023-08-23T15:16:12.391" v="321" actId="14861"/>
          <ac:picMkLst>
            <pc:docMk/>
            <pc:sldMk cId="1754009871" sldId="257"/>
            <ac:picMk id="9" creationId="{F71AFAFD-D93A-45AF-B4E4-130CAA01370D}"/>
          </ac:picMkLst>
        </pc:picChg>
        <pc:picChg chg="add mod">
          <ac:chgData name="Miklhail J. James" userId="1788197b-ba31-4ecd-8291-7d81a6b43320" providerId="ADAL" clId="{F59604F5-0728-437F-9B56-A1A1E90AEEFD}" dt="2023-08-23T15:15:51.133" v="316" actId="14861"/>
          <ac:picMkLst>
            <pc:docMk/>
            <pc:sldMk cId="1754009871" sldId="257"/>
            <ac:picMk id="10" creationId="{E5ABA800-D766-4770-8C70-E3C2F8D8679D}"/>
          </ac:picMkLst>
        </pc:picChg>
        <pc:picChg chg="add mod">
          <ac:chgData name="Miklhail J. James" userId="1788197b-ba31-4ecd-8291-7d81a6b43320" providerId="ADAL" clId="{F59604F5-0728-437F-9B56-A1A1E90AEEFD}" dt="2023-08-23T15:16:04.469" v="319" actId="14861"/>
          <ac:picMkLst>
            <pc:docMk/>
            <pc:sldMk cId="1754009871" sldId="257"/>
            <ac:picMk id="11" creationId="{47B5B3FF-690E-4F01-8C2D-806752E85A4D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18:55:51.561" v="1112" actId="20577"/>
        <pc:sldMkLst>
          <pc:docMk/>
          <pc:sldMk cId="2093917967" sldId="258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2093917967" sldId="258"/>
            <ac:spMk id="2" creationId="{4A0249DD-B476-4BE7-AE41-73177DC3DEF1}"/>
          </ac:spMkLst>
        </pc:spChg>
        <pc:spChg chg="mod">
          <ac:chgData name="Miklhail J. James" userId="1788197b-ba31-4ecd-8291-7d81a6b43320" providerId="ADAL" clId="{F59604F5-0728-437F-9B56-A1A1E90AEEFD}" dt="2023-08-23T18:55:51.561" v="1112" actId="20577"/>
          <ac:spMkLst>
            <pc:docMk/>
            <pc:sldMk cId="2093917967" sldId="258"/>
            <ac:spMk id="3" creationId="{97EAE66D-D708-4301-9F7C-F02312640742}"/>
          </ac:spMkLst>
        </pc:spChg>
        <pc:picChg chg="add mod">
          <ac:chgData name="Miklhail J. James" userId="1788197b-ba31-4ecd-8291-7d81a6b43320" providerId="ADAL" clId="{F59604F5-0728-437F-9B56-A1A1E90AEEFD}" dt="2023-08-23T15:20:04.387" v="350" actId="14861"/>
          <ac:picMkLst>
            <pc:docMk/>
            <pc:sldMk cId="2093917967" sldId="258"/>
            <ac:picMk id="5" creationId="{086D3D9B-6164-4E26-B2A9-4BA2168EC5D9}"/>
          </ac:picMkLst>
        </pc:picChg>
        <pc:picChg chg="add mod">
          <ac:chgData name="Miklhail J. James" userId="1788197b-ba31-4ecd-8291-7d81a6b43320" providerId="ADAL" clId="{F59604F5-0728-437F-9B56-A1A1E90AEEFD}" dt="2023-08-23T15:19:56.443" v="349" actId="14861"/>
          <ac:picMkLst>
            <pc:docMk/>
            <pc:sldMk cId="2093917967" sldId="258"/>
            <ac:picMk id="7" creationId="{46791B1D-C3B1-49B7-B5F8-88C53090D589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15:39:13.728" v="381" actId="14100"/>
        <pc:sldMkLst>
          <pc:docMk/>
          <pc:sldMk cId="2617989128" sldId="259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2617989128" sldId="259"/>
            <ac:spMk id="2" creationId="{A4BBC011-031C-4C9C-B383-3D83A431B8FF}"/>
          </ac:spMkLst>
        </pc:spChg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2617989128" sldId="259"/>
            <ac:spMk id="3" creationId="{02A0CF2D-E3CD-417B-B583-D93E7C89CDC5}"/>
          </ac:spMkLst>
        </pc:spChg>
        <pc:picChg chg="add mod modCrop">
          <ac:chgData name="Miklhail J. James" userId="1788197b-ba31-4ecd-8291-7d81a6b43320" providerId="ADAL" clId="{F59604F5-0728-437F-9B56-A1A1E90AEEFD}" dt="2023-08-23T15:29:54.516" v="379" actId="1440"/>
          <ac:picMkLst>
            <pc:docMk/>
            <pc:sldMk cId="2617989128" sldId="259"/>
            <ac:picMk id="5" creationId="{53E000D2-C16C-4B39-9C34-AB58BDEDA0DE}"/>
          </ac:picMkLst>
        </pc:picChg>
        <pc:picChg chg="add mod modCrop">
          <ac:chgData name="Miklhail J. James" userId="1788197b-ba31-4ecd-8291-7d81a6b43320" providerId="ADAL" clId="{F59604F5-0728-437F-9B56-A1A1E90AEEFD}" dt="2023-08-23T15:39:13.728" v="381" actId="14100"/>
          <ac:picMkLst>
            <pc:docMk/>
            <pc:sldMk cId="2617989128" sldId="259"/>
            <ac:picMk id="7" creationId="{D86E0A71-4126-4DA5-9245-ADF85400420D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19:49:05.379" v="1489" actId="20577"/>
        <pc:sldMkLst>
          <pc:docMk/>
          <pc:sldMk cId="3311058260" sldId="260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3311058260" sldId="260"/>
            <ac:spMk id="2" creationId="{6C501CF8-9407-4E8E-A7A3-655A815D4EA5}"/>
          </ac:spMkLst>
        </pc:spChg>
        <pc:spChg chg="mod">
          <ac:chgData name="Miklhail J. James" userId="1788197b-ba31-4ecd-8291-7d81a6b43320" providerId="ADAL" clId="{F59604F5-0728-437F-9B56-A1A1E90AEEFD}" dt="2023-08-23T19:48:19.117" v="1397" actId="20577"/>
          <ac:spMkLst>
            <pc:docMk/>
            <pc:sldMk cId="3311058260" sldId="260"/>
            <ac:spMk id="3" creationId="{70E35C5A-C22A-445A-A25F-32550BBFA3F2}"/>
          </ac:spMkLst>
        </pc:spChg>
        <pc:spChg chg="add mod">
          <ac:chgData name="Miklhail J. James" userId="1788197b-ba31-4ecd-8291-7d81a6b43320" providerId="ADAL" clId="{F59604F5-0728-437F-9B56-A1A1E90AEEFD}" dt="2023-08-23T19:49:05.379" v="1489" actId="20577"/>
          <ac:spMkLst>
            <pc:docMk/>
            <pc:sldMk cId="3311058260" sldId="260"/>
            <ac:spMk id="4" creationId="{1171AB37-3C76-45E7-A64E-0C98C2831B0A}"/>
          </ac:spMkLst>
        </pc:spChg>
      </pc:sldChg>
      <pc:sldChg chg="modSp mod">
        <pc:chgData name="Miklhail J. James" userId="1788197b-ba31-4ecd-8291-7d81a6b43320" providerId="ADAL" clId="{F59604F5-0728-437F-9B56-A1A1E90AEEFD}" dt="2023-08-23T19:46:35.446" v="1387" actId="20577"/>
        <pc:sldMkLst>
          <pc:docMk/>
          <pc:sldMk cId="438105074" sldId="261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438105074" sldId="261"/>
            <ac:spMk id="2" creationId="{BA827E2D-75FB-4F39-B747-5A3F2EB1C38D}"/>
          </ac:spMkLst>
        </pc:spChg>
        <pc:spChg chg="mod">
          <ac:chgData name="Miklhail J. James" userId="1788197b-ba31-4ecd-8291-7d81a6b43320" providerId="ADAL" clId="{F59604F5-0728-437F-9B56-A1A1E90AEEFD}" dt="2023-08-23T19:46:35.446" v="1387" actId="20577"/>
          <ac:spMkLst>
            <pc:docMk/>
            <pc:sldMk cId="438105074" sldId="261"/>
            <ac:spMk id="3" creationId="{CFF270DE-6CAB-4108-A1BB-16C43888EE3D}"/>
          </ac:spMkLst>
        </pc:spChg>
      </pc:sldChg>
      <pc:sldChg chg="addSp delSp modSp mod">
        <pc:chgData name="Miklhail J. James" userId="1788197b-ba31-4ecd-8291-7d81a6b43320" providerId="ADAL" clId="{F59604F5-0728-437F-9B56-A1A1E90AEEFD}" dt="2023-08-23T20:29:54.356" v="1493" actId="20577"/>
        <pc:sldMkLst>
          <pc:docMk/>
          <pc:sldMk cId="1572509849" sldId="262"/>
        </pc:sldMkLst>
        <pc:spChg chg="mod">
          <ac:chgData name="Miklhail J. James" userId="1788197b-ba31-4ecd-8291-7d81a6b43320" providerId="ADAL" clId="{F59604F5-0728-437F-9B56-A1A1E90AEEFD}" dt="2023-08-23T20:29:54.356" v="1493" actId="20577"/>
          <ac:spMkLst>
            <pc:docMk/>
            <pc:sldMk cId="1572509849" sldId="262"/>
            <ac:spMk id="2" creationId="{982401B3-F3CD-4707-932C-F424936D9089}"/>
          </ac:spMkLst>
        </pc:spChg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1572509849" sldId="262"/>
            <ac:spMk id="3" creationId="{E9466ABE-9AAB-42EB-8A93-AE2D60AD40D5}"/>
          </ac:spMkLst>
        </pc:spChg>
        <pc:picChg chg="add del mod">
          <ac:chgData name="Miklhail J. James" userId="1788197b-ba31-4ecd-8291-7d81a6b43320" providerId="ADAL" clId="{F59604F5-0728-437F-9B56-A1A1E90AEEFD}" dt="2023-08-23T17:13:50.408" v="840" actId="208"/>
          <ac:picMkLst>
            <pc:docMk/>
            <pc:sldMk cId="1572509849" sldId="262"/>
            <ac:picMk id="4098" creationId="{1F38580A-B5BB-4C4D-8B79-596676C78399}"/>
          </ac:picMkLst>
        </pc:picChg>
        <pc:picChg chg="add mod">
          <ac:chgData name="Miklhail J. James" userId="1788197b-ba31-4ecd-8291-7d81a6b43320" providerId="ADAL" clId="{F59604F5-0728-437F-9B56-A1A1E90AEEFD}" dt="2023-08-23T17:13:57.415" v="842" actId="1440"/>
          <ac:picMkLst>
            <pc:docMk/>
            <pc:sldMk cId="1572509849" sldId="262"/>
            <ac:picMk id="4099" creationId="{B406F341-BFC1-4451-8FDA-1B18A9262AFB}"/>
          </ac:picMkLst>
        </pc:picChg>
        <pc:picChg chg="add mod">
          <ac:chgData name="Miklhail J. James" userId="1788197b-ba31-4ecd-8291-7d81a6b43320" providerId="ADAL" clId="{F59604F5-0728-437F-9B56-A1A1E90AEEFD}" dt="2023-08-23T17:13:55.920" v="841" actId="1440"/>
          <ac:picMkLst>
            <pc:docMk/>
            <pc:sldMk cId="1572509849" sldId="262"/>
            <ac:picMk id="4100" creationId="{8D89A944-266D-4785-8A55-9E8FE4D99DB5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20:45:25.383" v="1500" actId="20577"/>
        <pc:sldMkLst>
          <pc:docMk/>
          <pc:sldMk cId="1637644277" sldId="263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1637644277" sldId="263"/>
            <ac:spMk id="2" creationId="{BCF89D49-C48D-4767-803B-3F430B85EB6A}"/>
          </ac:spMkLst>
        </pc:spChg>
        <pc:spChg chg="mod">
          <ac:chgData name="Miklhail J. James" userId="1788197b-ba31-4ecd-8291-7d81a6b43320" providerId="ADAL" clId="{F59604F5-0728-437F-9B56-A1A1E90AEEFD}" dt="2023-08-23T20:45:25.383" v="1500" actId="20577"/>
          <ac:spMkLst>
            <pc:docMk/>
            <pc:sldMk cId="1637644277" sldId="263"/>
            <ac:spMk id="3" creationId="{8E8FF7E7-A158-4C6A-A318-D895843CC414}"/>
          </ac:spMkLst>
        </pc:spChg>
        <pc:picChg chg="add mod">
          <ac:chgData name="Miklhail J. James" userId="1788197b-ba31-4ecd-8291-7d81a6b43320" providerId="ADAL" clId="{F59604F5-0728-437F-9B56-A1A1E90AEEFD}" dt="2023-08-23T19:41:43.296" v="1174" actId="1076"/>
          <ac:picMkLst>
            <pc:docMk/>
            <pc:sldMk cId="1637644277" sldId="263"/>
            <ac:picMk id="3074" creationId="{9A1C795F-D68B-47F9-836B-27A74B830831}"/>
          </ac:picMkLst>
        </pc:picChg>
        <pc:picChg chg="add mod">
          <ac:chgData name="Miklhail J. James" userId="1788197b-ba31-4ecd-8291-7d81a6b43320" providerId="ADAL" clId="{F59604F5-0728-437F-9B56-A1A1E90AEEFD}" dt="2023-08-23T20:30:24.754" v="1494" actId="1076"/>
          <ac:picMkLst>
            <pc:docMk/>
            <pc:sldMk cId="1637644277" sldId="263"/>
            <ac:picMk id="3075" creationId="{63709EB7-97BE-4C08-83C1-10F7477A96B7}"/>
          </ac:picMkLst>
        </pc:picChg>
        <pc:picChg chg="add mod">
          <ac:chgData name="Miklhail J. James" userId="1788197b-ba31-4ecd-8291-7d81a6b43320" providerId="ADAL" clId="{F59604F5-0728-437F-9B56-A1A1E90AEEFD}" dt="2023-08-23T19:41:47.536" v="1175" actId="14100"/>
          <ac:picMkLst>
            <pc:docMk/>
            <pc:sldMk cId="1637644277" sldId="263"/>
            <ac:picMk id="3076" creationId="{7EDB52A1-480C-4B90-B37A-B0364C708AF3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16:56:11.064" v="649" actId="1076"/>
        <pc:sldMkLst>
          <pc:docMk/>
          <pc:sldMk cId="4144287485" sldId="264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4144287485" sldId="264"/>
            <ac:spMk id="2" creationId="{F18308AB-D112-4FE4-A56C-E2BFB42DA15C}"/>
          </ac:spMkLst>
        </pc:spChg>
        <pc:spChg chg="mod">
          <ac:chgData name="Miklhail J. James" userId="1788197b-ba31-4ecd-8291-7d81a6b43320" providerId="ADAL" clId="{F59604F5-0728-437F-9B56-A1A1E90AEEFD}" dt="2023-08-23T15:04:09.266" v="227" actId="12"/>
          <ac:spMkLst>
            <pc:docMk/>
            <pc:sldMk cId="4144287485" sldId="264"/>
            <ac:spMk id="3" creationId="{4AE9C639-F2FE-4224-B32D-EE37FB74683B}"/>
          </ac:spMkLst>
        </pc:spChg>
        <pc:picChg chg="add mod">
          <ac:chgData name="Miklhail J. James" userId="1788197b-ba31-4ecd-8291-7d81a6b43320" providerId="ADAL" clId="{F59604F5-0728-437F-9B56-A1A1E90AEEFD}" dt="2023-08-23T16:56:11.064" v="649" actId="1076"/>
          <ac:picMkLst>
            <pc:docMk/>
            <pc:sldMk cId="4144287485" sldId="264"/>
            <ac:picMk id="2050" creationId="{F42772CD-39CF-4088-8903-091FCF03A82D}"/>
          </ac:picMkLst>
        </pc:picChg>
        <pc:picChg chg="add mod">
          <ac:chgData name="Miklhail J. James" userId="1788197b-ba31-4ecd-8291-7d81a6b43320" providerId="ADAL" clId="{F59604F5-0728-437F-9B56-A1A1E90AEEFD}" dt="2023-08-23T16:56:08.680" v="648" actId="1076"/>
          <ac:picMkLst>
            <pc:docMk/>
            <pc:sldMk cId="4144287485" sldId="264"/>
            <ac:picMk id="2051" creationId="{71BA2AC0-33BB-43DB-A79E-8F0DEE730747}"/>
          </ac:picMkLst>
        </pc:picChg>
        <pc:picChg chg="add mod">
          <ac:chgData name="Miklhail J. James" userId="1788197b-ba31-4ecd-8291-7d81a6b43320" providerId="ADAL" clId="{F59604F5-0728-437F-9B56-A1A1E90AEEFD}" dt="2023-08-23T16:56:07.529" v="647" actId="1076"/>
          <ac:picMkLst>
            <pc:docMk/>
            <pc:sldMk cId="4144287485" sldId="264"/>
            <ac:picMk id="2052" creationId="{B99AD82C-2B1D-45BE-B3EB-E052B349379A}"/>
          </ac:picMkLst>
        </pc:picChg>
      </pc:sldChg>
      <pc:sldChg chg="addSp modSp mod">
        <pc:chgData name="Miklhail J. James" userId="1788197b-ba31-4ecd-8291-7d81a6b43320" providerId="ADAL" clId="{F59604F5-0728-437F-9B56-A1A1E90AEEFD}" dt="2023-08-23T16:36:41.536" v="541" actId="14861"/>
        <pc:sldMkLst>
          <pc:docMk/>
          <pc:sldMk cId="1997280894" sldId="265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1997280894" sldId="265"/>
            <ac:spMk id="2" creationId="{99D70D40-719E-4FDB-A199-FCD801572881}"/>
          </ac:spMkLst>
        </pc:spChg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1997280894" sldId="265"/>
            <ac:spMk id="3" creationId="{A728AE7B-F135-4D5A-829F-2C5FBA29520F}"/>
          </ac:spMkLst>
        </pc:spChg>
        <pc:picChg chg="add mod">
          <ac:chgData name="Miklhail J. James" userId="1788197b-ba31-4ecd-8291-7d81a6b43320" providerId="ADAL" clId="{F59604F5-0728-437F-9B56-A1A1E90AEEFD}" dt="2023-08-23T16:36:41.536" v="541" actId="14861"/>
          <ac:picMkLst>
            <pc:docMk/>
            <pc:sldMk cId="1997280894" sldId="265"/>
            <ac:picMk id="4" creationId="{9420C307-AD10-43F8-89C9-9A75BA59B3F0}"/>
          </ac:picMkLst>
        </pc:picChg>
        <pc:picChg chg="add mod">
          <ac:chgData name="Miklhail J. James" userId="1788197b-ba31-4ecd-8291-7d81a6b43320" providerId="ADAL" clId="{F59604F5-0728-437F-9B56-A1A1E90AEEFD}" dt="2023-08-23T16:36:38.016" v="540" actId="14861"/>
          <ac:picMkLst>
            <pc:docMk/>
            <pc:sldMk cId="1997280894" sldId="265"/>
            <ac:picMk id="5" creationId="{00D38965-E06C-47DA-9107-484287C51031}"/>
          </ac:picMkLst>
        </pc:picChg>
        <pc:picChg chg="add mod">
          <ac:chgData name="Miklhail J. James" userId="1788197b-ba31-4ecd-8291-7d81a6b43320" providerId="ADAL" clId="{F59604F5-0728-437F-9B56-A1A1E90AEEFD}" dt="2023-08-23T16:36:34.761" v="539" actId="14861"/>
          <ac:picMkLst>
            <pc:docMk/>
            <pc:sldMk cId="1997280894" sldId="265"/>
            <ac:picMk id="6" creationId="{5449A047-072F-48D1-B64B-FF09CA9B8712}"/>
          </ac:picMkLst>
        </pc:picChg>
      </pc:sldChg>
      <pc:sldChg chg="addSp delSp modSp mod">
        <pc:chgData name="Miklhail J. James" userId="1788197b-ba31-4ecd-8291-7d81a6b43320" providerId="ADAL" clId="{F59604F5-0728-437F-9B56-A1A1E90AEEFD}" dt="2023-08-23T20:56:21.191" v="1767" actId="20577"/>
        <pc:sldMkLst>
          <pc:docMk/>
          <pc:sldMk cId="4104011689" sldId="266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4104011689" sldId="266"/>
            <ac:spMk id="2" creationId="{08B942F8-EEBA-4226-A84E-9564B807EF04}"/>
          </ac:spMkLst>
        </pc:spChg>
        <pc:spChg chg="mod">
          <ac:chgData name="Miklhail J. James" userId="1788197b-ba31-4ecd-8291-7d81a6b43320" providerId="ADAL" clId="{F59604F5-0728-437F-9B56-A1A1E90AEEFD}" dt="2023-08-23T20:56:21.191" v="1767" actId="20577"/>
          <ac:spMkLst>
            <pc:docMk/>
            <pc:sldMk cId="4104011689" sldId="266"/>
            <ac:spMk id="3" creationId="{D0F30DE4-B060-4FBC-B345-5E473D19B28F}"/>
          </ac:spMkLst>
        </pc:spChg>
        <pc:picChg chg="add mod">
          <ac:chgData name="Miklhail J. James" userId="1788197b-ba31-4ecd-8291-7d81a6b43320" providerId="ADAL" clId="{F59604F5-0728-437F-9B56-A1A1E90AEEFD}" dt="2023-08-23T16:24:24.744" v="428" actId="14861"/>
          <ac:picMkLst>
            <pc:docMk/>
            <pc:sldMk cId="4104011689" sldId="266"/>
            <ac:picMk id="5" creationId="{A6858D53-28FA-4922-AD97-127EE338692C}"/>
          </ac:picMkLst>
        </pc:picChg>
        <pc:picChg chg="add mod">
          <ac:chgData name="Miklhail J. James" userId="1788197b-ba31-4ecd-8291-7d81a6b43320" providerId="ADAL" clId="{F59604F5-0728-437F-9B56-A1A1E90AEEFD}" dt="2023-08-23T16:26:09.842" v="446" actId="1076"/>
          <ac:picMkLst>
            <pc:docMk/>
            <pc:sldMk cId="4104011689" sldId="266"/>
            <ac:picMk id="6" creationId="{01B0035B-9B5C-4FCE-8156-B8297D23BA00}"/>
          </ac:picMkLst>
        </pc:picChg>
        <pc:picChg chg="add mod">
          <ac:chgData name="Miklhail J. James" userId="1788197b-ba31-4ecd-8291-7d81a6b43320" providerId="ADAL" clId="{F59604F5-0728-437F-9B56-A1A1E90AEEFD}" dt="2023-08-23T16:25:31.914" v="439" actId="1076"/>
          <ac:picMkLst>
            <pc:docMk/>
            <pc:sldMk cId="4104011689" sldId="266"/>
            <ac:picMk id="7" creationId="{E690543A-616E-463A-B681-29C43558CD97}"/>
          </ac:picMkLst>
        </pc:picChg>
        <pc:picChg chg="add mod">
          <ac:chgData name="Miklhail J. James" userId="1788197b-ba31-4ecd-8291-7d81a6b43320" providerId="ADAL" clId="{F59604F5-0728-437F-9B56-A1A1E90AEEFD}" dt="2023-08-23T16:25:47.842" v="442" actId="1076"/>
          <ac:picMkLst>
            <pc:docMk/>
            <pc:sldMk cId="4104011689" sldId="266"/>
            <ac:picMk id="8" creationId="{097F0695-AB06-4BDD-9177-FA6390B0EE85}"/>
          </ac:picMkLst>
        </pc:picChg>
        <pc:picChg chg="add del mod">
          <ac:chgData name="Miklhail J. James" userId="1788197b-ba31-4ecd-8291-7d81a6b43320" providerId="ADAL" clId="{F59604F5-0728-437F-9B56-A1A1E90AEEFD}" dt="2023-08-23T16:32:30.300" v="491" actId="478"/>
          <ac:picMkLst>
            <pc:docMk/>
            <pc:sldMk cId="4104011689" sldId="266"/>
            <ac:picMk id="9" creationId="{A7869E0C-1D00-4EA6-B9FD-3AC8B5303326}"/>
          </ac:picMkLst>
        </pc:picChg>
        <pc:picChg chg="add del mod">
          <ac:chgData name="Miklhail J. James" userId="1788197b-ba31-4ecd-8291-7d81a6b43320" providerId="ADAL" clId="{F59604F5-0728-437F-9B56-A1A1E90AEEFD}" dt="2023-08-23T16:29:28.948" v="474" actId="478"/>
          <ac:picMkLst>
            <pc:docMk/>
            <pc:sldMk cId="4104011689" sldId="266"/>
            <ac:picMk id="10" creationId="{371AE717-6BFC-40B7-BAA9-E29593876487}"/>
          </ac:picMkLst>
        </pc:picChg>
        <pc:picChg chg="add mod">
          <ac:chgData name="Miklhail J. James" userId="1788197b-ba31-4ecd-8291-7d81a6b43320" providerId="ADAL" clId="{F59604F5-0728-437F-9B56-A1A1E90AEEFD}" dt="2023-08-23T16:32:55.417" v="496" actId="14100"/>
          <ac:picMkLst>
            <pc:docMk/>
            <pc:sldMk cId="4104011689" sldId="266"/>
            <ac:picMk id="1026" creationId="{71355018-0CA9-405C-8A80-FD6416704C2D}"/>
          </ac:picMkLst>
        </pc:picChg>
      </pc:sldChg>
      <pc:sldChg chg="modSp mod">
        <pc:chgData name="Miklhail J. James" userId="1788197b-ba31-4ecd-8291-7d81a6b43320" providerId="ADAL" clId="{F59604F5-0728-437F-9B56-A1A1E90AEEFD}" dt="2023-08-23T21:05:06.132" v="1918" actId="20577"/>
        <pc:sldMkLst>
          <pc:docMk/>
          <pc:sldMk cId="2040014892" sldId="267"/>
        </pc:sldMkLst>
        <pc:spChg chg="mod">
          <ac:chgData name="Miklhail J. James" userId="1788197b-ba31-4ecd-8291-7d81a6b43320" providerId="ADAL" clId="{F59604F5-0728-437F-9B56-A1A1E90AEEFD}" dt="2023-08-23T14:59:22.676" v="12"/>
          <ac:spMkLst>
            <pc:docMk/>
            <pc:sldMk cId="2040014892" sldId="267"/>
            <ac:spMk id="2" creationId="{0535E758-E3BF-49B2-8AB7-8D459DE7BC27}"/>
          </ac:spMkLst>
        </pc:spChg>
        <pc:spChg chg="mod">
          <ac:chgData name="Miklhail J. James" userId="1788197b-ba31-4ecd-8291-7d81a6b43320" providerId="ADAL" clId="{F59604F5-0728-437F-9B56-A1A1E90AEEFD}" dt="2023-08-23T21:05:06.132" v="1918" actId="20577"/>
          <ac:spMkLst>
            <pc:docMk/>
            <pc:sldMk cId="2040014892" sldId="267"/>
            <ac:spMk id="3" creationId="{3EA95D12-1345-47F6-A92B-702632A671B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2569FE-7316-4C5A-86A5-298C2109AD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CAF9B-A71D-4782-A08E-746FFB7597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9946B4-029C-4F10-8661-44D6DDEEBEE5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1A4F8-D42D-4E76-B85F-9A3C6F5C94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EE893-6FB0-4588-BBAA-98F6BB3064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DB1640-7DA7-416F-9988-10C18E089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9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E46914-A2E7-472E-8D7E-70053E096D6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A4E1EE-3858-4044-A58C-516D2DBD1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0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62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1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7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2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15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3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8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2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39A04D-32F2-4003-A7CC-895E286A2D7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14B5CBC-95AD-4EA7-BE8E-A5247A21993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7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cid:9c4a483b-6da5-46b7-a661-bcd535b61517@prod.exchangelabs.com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cid:af83cdd6-b3c5-4618-b0e4-58c49d7f2389@prod.exchangelabs.com" TargetMode="External"/><Relationship Id="rId5" Type="http://schemas.openxmlformats.org/officeDocument/2006/relationships/image" Target="../media/image23.jpeg"/><Relationship Id="rId10" Type="http://schemas.openxmlformats.org/officeDocument/2006/relationships/image" Target="cid:ee41b1be-dea6-4cb2-8b6f-d62fd1531244@prod.exchangelabs.com" TargetMode="External"/><Relationship Id="rId4" Type="http://schemas.openxmlformats.org/officeDocument/2006/relationships/image" Target="cid:7fec121f-67d1-43cb-a0c8-c03b06084d7e@prod.exchangelabs.com" TargetMode="Externa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cid:5da4ef28-dc23-4266-9321-ffc1eed9dc30@prod.exchangelabs.com" TargetMode="External"/><Relationship Id="rId3" Type="http://schemas.openxmlformats.org/officeDocument/2006/relationships/image" Target="cid:3e9026f5-d809-4f50-81f0-7026bbd4eb2e@prod.exchangelabs.com" TargetMode="External"/><Relationship Id="rId7" Type="http://schemas.openxmlformats.org/officeDocument/2006/relationships/image" Target="cid:63064edf-a687-472b-b705-043f5bd47004@prod.exchangelabs.com" TargetMode="External"/><Relationship Id="rId12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cid:70b01795-f22d-4d8b-92c5-d8725d4d61ea@prod.exchangelabs.com" TargetMode="External"/><Relationship Id="rId5" Type="http://schemas.openxmlformats.org/officeDocument/2006/relationships/image" Target="cid:dc67cc1c-d8d4-4fe7-911f-fbe740dfc726@prod.exchangelabs.com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image" Target="cid:52e5db9c-10d3-4cd3-983d-44b315584c3f@prod.exchangelabs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mailto:kwilli34@jhmi.edu" TargetMode="External"/><Relationship Id="rId7" Type="http://schemas.openxmlformats.org/officeDocument/2006/relationships/hyperlink" Target="mailto:kbenne11@jhmi.edu" TargetMode="External"/><Relationship Id="rId2" Type="http://schemas.openxmlformats.org/officeDocument/2006/relationships/hyperlink" Target="https://www.hopkinsmedicine.org/kimmel_cancer_center/research/shared_resources/oncology_tissue_imaging_services_s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searchPathology@live.johnshopkins.edu" TargetMode="External"/><Relationship Id="rId11" Type="http://schemas.openxmlformats.org/officeDocument/2006/relationships/image" Target="cid:4b2c2da5-2c22-4e91-aa04-e3cf04054dc2@prod.exchangelabs.com" TargetMode="External"/><Relationship Id="rId5" Type="http://schemas.openxmlformats.org/officeDocument/2006/relationships/hyperlink" Target="mailto:mblunt1@jhmi.edu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mailto:nviloril@jhmi.edu" TargetMode="External"/><Relationship Id="rId9" Type="http://schemas.openxmlformats.org/officeDocument/2006/relationships/image" Target="cid:37d5a2f0-ff8a-4427-91dd-f913a86129e8@prod.exchangelab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johnshopkins.corefacilities.org/landing/4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3e9026f5-d809-4f50-81f0-7026bbd4eb2e@prod.exchangelabs.com" TargetMode="External"/><Relationship Id="rId7" Type="http://schemas.openxmlformats.org/officeDocument/2006/relationships/image" Target="cid:8f63de51-54e0-4736-8316-60c1bce24d55@prod.exchangelabs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cid:c3797237-33e9-4389-acf5-8a663b6ca1f0@prod.exchangelabs.com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A8974-8C47-4A40-BA59-0B0B4E273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8528"/>
            <a:ext cx="9144000" cy="262751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b="1" dirty="0"/>
              <a:t>- </a:t>
            </a:r>
            <a:r>
              <a:rPr lang="en-US" sz="3100" b="1" dirty="0"/>
              <a:t>Johns Hopkins University School of Medicine -</a:t>
            </a:r>
            <a:br>
              <a:rPr lang="en-US" sz="4000" b="1" dirty="0"/>
            </a:br>
            <a:r>
              <a:rPr lang="en-US" sz="4000" dirty="0"/>
              <a:t>Oncology Tissue &amp; Imaging Services (OTIS) </a:t>
            </a:r>
            <a:br>
              <a:rPr lang="en-US" sz="4000" dirty="0"/>
            </a:br>
            <a:r>
              <a:rPr lang="en-US" sz="4000" dirty="0"/>
              <a:t>Core Lab</a:t>
            </a:r>
            <a:br>
              <a:rPr lang="en-US" sz="4000" dirty="0"/>
            </a:br>
            <a:r>
              <a:rPr lang="en-US" sz="2200" dirty="0"/>
              <a:t>Pathology Department</a:t>
            </a:r>
            <a:br>
              <a:rPr lang="en-US" sz="2200" dirty="0"/>
            </a:br>
            <a:br>
              <a:rPr lang="en-US" sz="2200" dirty="0"/>
            </a:br>
            <a:r>
              <a:rPr lang="en-US" sz="2200" b="1" u="sng" dirty="0"/>
              <a:t>Onboarding Presentation for New Core Users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227FE-197A-4DC6-B99D-6EBB840C5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8106"/>
            <a:ext cx="9144000" cy="1655762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Director: Alan Meeker, PH.D. </a:t>
            </a:r>
          </a:p>
          <a:p>
            <a:pPr algn="ctr"/>
            <a:r>
              <a:rPr lang="en-US" dirty="0">
                <a:latin typeface="+mj-lt"/>
              </a:rPr>
              <a:t>Laboratory Manager: Miklhail James, M.P.H.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73F11-5CBA-409D-B756-ACFC86E17C70}"/>
              </a:ext>
            </a:extLst>
          </p:cNvPr>
          <p:cNvSpPr txBox="1"/>
          <p:nvPr/>
        </p:nvSpPr>
        <p:spPr>
          <a:xfrm>
            <a:off x="446013" y="5683868"/>
            <a:ext cx="1129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411 N. Caroline St., Basement, B310 | Bond St., Annex Building</a:t>
            </a:r>
          </a:p>
          <a:p>
            <a:pPr algn="ctr"/>
            <a:r>
              <a:rPr lang="en-US" sz="1600" dirty="0">
                <a:latin typeface="+mj-lt"/>
              </a:rPr>
              <a:t>Baltimore, MD. 21231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B40F2-D98A-4614-95FD-F43B78AFC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044" y="346251"/>
            <a:ext cx="1381908" cy="1655762"/>
          </a:xfrm>
          <a:prstGeom prst="ellipse">
            <a:avLst/>
          </a:prstGeom>
          <a:ln w="9525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3916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42F8-EEBA-4226-A84E-9564B807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30DE4-B060-4FBC-B345-5E473D19B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/>
          <a:lstStyle/>
          <a:p>
            <a:r>
              <a:rPr lang="en-US" sz="1800" dirty="0"/>
              <a:t>The mechanics of sectioning tissue blocks.</a:t>
            </a:r>
          </a:p>
          <a:p>
            <a:r>
              <a:rPr lang="en-US" sz="1800" dirty="0"/>
              <a:t>Common practices: H&amp;E, serial sections, levels, unstained, exhaust block.</a:t>
            </a:r>
          </a:p>
          <a:p>
            <a:r>
              <a:rPr lang="en-US" sz="1800" dirty="0"/>
              <a:t>With microtomy, terminology is </a:t>
            </a:r>
            <a:r>
              <a:rPr lang="en-US" sz="1800" b="1" u="sng" dirty="0"/>
              <a:t>very important</a:t>
            </a:r>
            <a:r>
              <a:rPr lang="en-US" sz="1800" dirty="0"/>
              <a:t>. </a:t>
            </a:r>
          </a:p>
          <a:p>
            <a:r>
              <a:rPr lang="en-US" sz="1800" dirty="0"/>
              <a:t>How samples are cut can validate results or render results inconclusive. </a:t>
            </a:r>
            <a:br>
              <a:rPr lang="en-US" sz="1800" dirty="0"/>
            </a:br>
            <a:r>
              <a:rPr lang="en-US" sz="1600" dirty="0"/>
              <a:t>Common causes: </a:t>
            </a:r>
          </a:p>
          <a:p>
            <a:pPr lvl="1"/>
            <a:r>
              <a:rPr lang="en-US" sz="1600" dirty="0"/>
              <a:t>Thickness of the tissue… depth or amount of tissue available for sectioning</a:t>
            </a:r>
          </a:p>
          <a:p>
            <a:pPr lvl="1"/>
            <a:r>
              <a:rPr lang="en-US" sz="1600" dirty="0"/>
              <a:t>Where in the tissue is the site of interest… surface, middle, back (end) </a:t>
            </a:r>
          </a:p>
          <a:p>
            <a:pPr lvl="1"/>
            <a:r>
              <a:rPr lang="en-US" sz="1600" dirty="0"/>
              <a:t>Site of interest is in correlation to what… skin, organ, membrane (margins)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355018-0CA9-405C-8A80-FD641670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01" y="1845734"/>
            <a:ext cx="2062115" cy="252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58D53-28FA-4922-AD97-127EE338692C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94137" y="4563164"/>
            <a:ext cx="2305407" cy="148013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0035B-9B5C-4FCE-8156-B8297D23BA00}"/>
              </a:ext>
            </a:extLst>
          </p:cNvPr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51723" y="4548475"/>
            <a:ext cx="2130805" cy="148013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0543A-616E-463A-B681-29C43558CD97}"/>
              </a:ext>
            </a:extLst>
          </p:cNvPr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1736" y="4237826"/>
            <a:ext cx="1480133" cy="2130806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F0695-AB06-4BDD-9177-FA6390B0EE85}"/>
              </a:ext>
            </a:extLst>
          </p:cNvPr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61" y="4577850"/>
            <a:ext cx="2130807" cy="145075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401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E758-E3BF-49B2-8AB7-8D459DE7B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Terms and Phrases for Microtomy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95D12-1345-47F6-A92B-702632A67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Face Up/Full Face </a:t>
            </a:r>
            <a:r>
              <a:rPr lang="en-US" dirty="0"/>
              <a:t>– cutting technique used to resurface the embedded tissue within the block towards/onto a singular plane </a:t>
            </a:r>
          </a:p>
          <a:p>
            <a:r>
              <a:rPr lang="en-US" b="1" dirty="0"/>
              <a:t>Trim/Cut </a:t>
            </a:r>
            <a:r>
              <a:rPr lang="en-US" dirty="0"/>
              <a:t>– method used to remove tissue sections from off the block for microscope slide(s)</a:t>
            </a:r>
          </a:p>
          <a:p>
            <a:r>
              <a:rPr lang="en-US" b="1" dirty="0"/>
              <a:t>Section</a:t>
            </a:r>
            <a:r>
              <a:rPr lang="en-US" dirty="0"/>
              <a:t> – single representation of the sample tissue from off the block </a:t>
            </a:r>
          </a:p>
          <a:p>
            <a:r>
              <a:rPr lang="en-US" b="1" dirty="0"/>
              <a:t>Ribbon</a:t>
            </a:r>
            <a:r>
              <a:rPr lang="en-US" dirty="0"/>
              <a:t> – 4-8 serial sections joined together (can be more) of sampled tissue</a:t>
            </a:r>
          </a:p>
          <a:p>
            <a:r>
              <a:rPr lang="en-US" b="1" dirty="0"/>
              <a:t>Serial sections </a:t>
            </a:r>
            <a:r>
              <a:rPr lang="en-US" dirty="0"/>
              <a:t>– sections retrieved in sequential order</a:t>
            </a:r>
          </a:p>
          <a:p>
            <a:r>
              <a:rPr lang="en-US" b="1" dirty="0"/>
              <a:t>Levels</a:t>
            </a:r>
            <a:r>
              <a:rPr lang="en-US" dirty="0"/>
              <a:t> – single sections retrieved at various depths within the tissue (50um intervals, minimum)</a:t>
            </a:r>
          </a:p>
          <a:p>
            <a:r>
              <a:rPr lang="en-US" b="1" dirty="0"/>
              <a:t>Cut-through </a:t>
            </a:r>
            <a:r>
              <a:rPr lang="en-US" dirty="0"/>
              <a:t>– serial sections of the entire tissue sample within block (depending on tissue size, </a:t>
            </a:r>
            <a:r>
              <a:rPr lang="en-US"/>
              <a:t>can be </a:t>
            </a:r>
            <a:r>
              <a:rPr lang="en-US" dirty="0"/>
              <a:t>≤1,000 slides per block)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1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08AB-D112-4FE4-A56C-E2BFB42D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9C639-F2FE-4224-B32D-EE37FB746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samples are being processed, researchers will be notified via email when/if changes occur.</a:t>
            </a:r>
          </a:p>
          <a:p>
            <a:r>
              <a:rPr lang="en-US" dirty="0"/>
              <a:t>When samples are completed, researcher will also be alerted via email.</a:t>
            </a:r>
          </a:p>
          <a:p>
            <a:r>
              <a:rPr lang="en-US" dirty="0"/>
              <a:t>Samples are place at the “drop off” site (back hallway door of lab) in blue bins (alphabetized).</a:t>
            </a:r>
          </a:p>
          <a:p>
            <a:r>
              <a:rPr lang="en-US" dirty="0"/>
              <a:t>Samples are organized an distributed by principal investigator’s (PI) </a:t>
            </a:r>
            <a:r>
              <a:rPr lang="en-US" b="1" dirty="0"/>
              <a:t>last name</a:t>
            </a:r>
            <a:r>
              <a:rPr lang="en-US" dirty="0"/>
              <a:t>.</a:t>
            </a:r>
          </a:p>
          <a:p>
            <a:r>
              <a:rPr lang="en-US" dirty="0"/>
              <a:t>User </a:t>
            </a:r>
            <a:r>
              <a:rPr lang="en-US" b="1" dirty="0"/>
              <a:t>must</a:t>
            </a:r>
            <a:r>
              <a:rPr lang="en-US" dirty="0"/>
              <a:t> date and initial occurrence of pick up.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2772CD-39CF-4088-8903-091FCF03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75" y="4168248"/>
            <a:ext cx="2668646" cy="2001484"/>
          </a:xfrm>
          <a:prstGeom prst="ellipse">
            <a:avLst/>
          </a:prstGeom>
          <a:ln w="57150">
            <a:solidFill>
              <a:schemeClr val="accent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71BA2AC0-33BB-43DB-A79E-8F0DEE73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18404" y="3834668"/>
            <a:ext cx="2001482" cy="2668643"/>
          </a:xfrm>
          <a:prstGeom prst="ellipse">
            <a:avLst/>
          </a:prstGeom>
          <a:ln w="57150">
            <a:solidFill>
              <a:schemeClr val="accent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99AD82C-2B1D-45BE-B3EB-E052B349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69" y="4168249"/>
            <a:ext cx="2668647" cy="2001485"/>
          </a:xfrm>
          <a:prstGeom prst="ellipse">
            <a:avLst/>
          </a:prstGeom>
          <a:ln w="57150">
            <a:solidFill>
              <a:schemeClr val="accent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8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D925-CF55-4E8E-9A9F-632FE0A1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89352-6A31-4110-AD6C-2E3222059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Histology (grossing, fixation, processing, embedding, microtomy, cryosection, special stains: AFB (Acid-fast bacilli) &amp; MAS (Masson trichrome))</a:t>
            </a:r>
          </a:p>
          <a:p>
            <a:r>
              <a:rPr lang="en-US" dirty="0"/>
              <a:t>Immunohistochemistry (IHC) – antibody testing, optimization &amp; validations, and multiplexing</a:t>
            </a:r>
          </a:p>
          <a:p>
            <a:r>
              <a:rPr lang="en-US" dirty="0"/>
              <a:t>Brightfield and fluorescent slide scanning (1x3 scanning only) and 2x3 via Kristen (IF Specialist)</a:t>
            </a:r>
          </a:p>
          <a:p>
            <a:r>
              <a:rPr lang="en-US" dirty="0"/>
              <a:t>Immunofluorescent (IF) Scanning </a:t>
            </a:r>
          </a:p>
          <a:p>
            <a:r>
              <a:rPr lang="en-US" dirty="0"/>
              <a:t>Tissue Microarray (TMA)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5860A-E94C-46D5-AA9B-E4C20CE20933}"/>
              </a:ext>
            </a:extLst>
          </p:cNvPr>
          <p:cNvSpPr txBox="1"/>
          <p:nvPr/>
        </p:nvSpPr>
        <p:spPr>
          <a:xfrm>
            <a:off x="0" y="6488668"/>
            <a:ext cx="1107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*OTIS is solely a research lab, we do not process clinical tissue.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43A0-E10B-4DE6-BFB5-5EC81039409B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93" y="4449597"/>
            <a:ext cx="1619794" cy="163721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17824-1CF7-486F-BDBA-6CF04281DA4D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27" y="4441371"/>
            <a:ext cx="1619794" cy="165366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D0722-E0C8-4CDA-BCF5-2E882A04CD0A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72" y="4449597"/>
            <a:ext cx="1793966" cy="165366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AFAFD-D93A-45AF-B4E4-130CAA01370D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1" y="4449597"/>
            <a:ext cx="1480457" cy="165366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ABA800-D766-4770-8C70-E3C2F8D8679D}"/>
              </a:ext>
            </a:extLst>
          </p:cNvPr>
          <p:cNvPicPr/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441371"/>
            <a:ext cx="1550127" cy="162076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B5B3FF-690E-4F01-8C2D-806752E85A4D}"/>
              </a:ext>
            </a:extLst>
          </p:cNvPr>
          <p:cNvPicPr/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96" y="4449597"/>
            <a:ext cx="1619794" cy="16454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5400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249DD-B476-4BE7-AE41-73177DC3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AE66D-D708-4301-9F7C-F02312640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Sidney Kimmel Comprehensive Cancer Center (</a:t>
            </a:r>
            <a:r>
              <a:rPr lang="en-US" dirty="0">
                <a:hlinkClick r:id="rId2"/>
              </a:rPr>
              <a:t>Oncology Tissue and Imaging Services Shared Resources | Johns Hopkins Kimmel Cancer Center (hopkinsmedicine.org)</a:t>
            </a:r>
            <a:r>
              <a:rPr lang="en-US" dirty="0"/>
              <a:t>)</a:t>
            </a:r>
          </a:p>
          <a:p>
            <a:r>
              <a:rPr lang="en-US" dirty="0"/>
              <a:t>JHU Pathology Department</a:t>
            </a:r>
          </a:p>
          <a:p>
            <a:pPr lvl="1"/>
            <a:r>
              <a:rPr lang="en-US" dirty="0"/>
              <a:t>Pathology Laboratory Supervisor II (Katina Williams, </a:t>
            </a:r>
            <a:r>
              <a:rPr lang="en-US" dirty="0">
                <a:hlinkClick r:id="rId3"/>
              </a:rPr>
              <a:t>kwilli34@jhmi.edu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Clinical Laboratory Coordinator (Nora Viloria, </a:t>
            </a:r>
            <a:r>
              <a:rPr lang="en-US" dirty="0">
                <a:hlinkClick r:id="rId4"/>
              </a:rPr>
              <a:t>nviloril@jhmi.edu</a:t>
            </a:r>
            <a:r>
              <a:rPr lang="en-US" dirty="0"/>
              <a:t>)   </a:t>
            </a:r>
          </a:p>
          <a:p>
            <a:pPr lvl="1"/>
            <a:r>
              <a:rPr lang="en-US" dirty="0"/>
              <a:t>Reference Laboratory Supervisor (Marquise Taylor, </a:t>
            </a:r>
            <a:r>
              <a:rPr lang="en-US" dirty="0">
                <a:hlinkClick r:id="rId5"/>
              </a:rPr>
              <a:t>mblunt1@jhmi.edu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For research related inquires, please direct email(s) to </a:t>
            </a:r>
            <a:r>
              <a:rPr lang="en-US" dirty="0">
                <a:hlinkClick r:id="rId6"/>
              </a:rPr>
              <a:t>ResearchPathology@live.johnshopkins.edu</a:t>
            </a:r>
            <a:r>
              <a:rPr lang="en-US" dirty="0"/>
              <a:t> </a:t>
            </a:r>
          </a:p>
          <a:p>
            <a:r>
              <a:rPr lang="en-US" dirty="0"/>
              <a:t>Central Processing Core (CPC)</a:t>
            </a:r>
          </a:p>
          <a:p>
            <a:pPr lvl="1"/>
            <a:r>
              <a:rPr lang="en-US" dirty="0"/>
              <a:t>Operations Director (Karie Brooks, </a:t>
            </a:r>
            <a:r>
              <a:rPr lang="en-US" dirty="0">
                <a:hlinkClick r:id="rId7"/>
              </a:rPr>
              <a:t>kbenne11@jhmi.edu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36B26-4CD0-4116-98C7-8E9BF3C6638B}"/>
              </a:ext>
            </a:extLst>
          </p:cNvPr>
          <p:cNvSpPr txBox="1"/>
          <p:nvPr/>
        </p:nvSpPr>
        <p:spPr>
          <a:xfrm>
            <a:off x="0" y="6488668"/>
            <a:ext cx="866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*Not a comprehensive list.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D3D9B-6164-4E26-B2A9-4BA2168EC5D9}"/>
              </a:ext>
            </a:extLst>
          </p:cNvPr>
          <p:cNvPicPr/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96" y="4087708"/>
            <a:ext cx="2410823" cy="178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91B1D-C3B1-49B7-B5F8-88C53090D589}"/>
              </a:ext>
            </a:extLst>
          </p:cNvPr>
          <p:cNvPicPr/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96" y="2344058"/>
            <a:ext cx="2360023" cy="168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9391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C011-031C-4C9C-B383-3D83A431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Registering/Accessing iLabs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0CF2D-E3CD-417B-B583-D93E7C89C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OTIS requires all JHU affiliates and non-JHU affiliate users to have iLabs access.</a:t>
            </a:r>
          </a:p>
          <a:p>
            <a:r>
              <a:rPr lang="en-US" dirty="0"/>
              <a:t>To register for iLabs, please use the link provided: </a:t>
            </a:r>
            <a:r>
              <a:rPr lang="en-US" dirty="0">
                <a:hlinkClick r:id="rId2"/>
              </a:rPr>
              <a:t>iLab Organizer (corefacilities.org)</a:t>
            </a:r>
            <a:r>
              <a:rPr lang="en-US" dirty="0"/>
              <a:t>. Click “Sign Up” and follow prompt.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*See to it each required field is appropriately filled out with the correct information (i.e., IO/budget # digits).  Accounts registered incorrectly will not work.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000D2-C16C-4B39-9C34-AB58BDEDA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30" t="10178" r="2455" b="8505"/>
          <a:stretch/>
        </p:blipFill>
        <p:spPr>
          <a:xfrm>
            <a:off x="1097280" y="3678325"/>
            <a:ext cx="4998720" cy="243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E0A71-4126-4DA5-9245-ADF854004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393" r="2220" b="5819"/>
          <a:stretch/>
        </p:blipFill>
        <p:spPr>
          <a:xfrm>
            <a:off x="6170633" y="3672597"/>
            <a:ext cx="4924087" cy="244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98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1CF8-9407-4E8E-A7A3-655A815D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iLabs Order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5C5A-C22A-445A-A25F-32550BBFA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OTS number, Date, PI and Researcher’s full name, and one primary contact (email address)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IO / Budget Number / POTS # (please call to verify “pots”)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Tissue Type, Type of Fixative, and Fixative Date and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*RUSH samples (please select) Yes or No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Materials (i.e., type of slides, type of water)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Not applicable to “embed only” project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For cut tissue, “slide label rows” </a:t>
            </a:r>
            <a:r>
              <a:rPr lang="en-US" b="1" dirty="0"/>
              <a:t>must</a:t>
            </a:r>
            <a:r>
              <a:rPr lang="en-US" dirty="0"/>
              <a:t> be completed with </a:t>
            </a:r>
            <a:r>
              <a:rPr lang="en-US" b="1" dirty="0"/>
              <a:t>1-2</a:t>
            </a:r>
            <a:r>
              <a:rPr lang="en-US" dirty="0"/>
              <a:t> comparable block to slide 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Specimen Description (i.e., Rt upper lobe or RUL)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Specimen instructions/handling comments (i.e., special requests/ grossing/orientation specifics, etc.)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1AB37-3C76-45E7-A64E-0C98C2831B0A}"/>
              </a:ext>
            </a:extLst>
          </p:cNvPr>
          <p:cNvSpPr txBox="1"/>
          <p:nvPr/>
        </p:nvSpPr>
        <p:spPr>
          <a:xfrm>
            <a:off x="201336" y="6509857"/>
            <a:ext cx="589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*OTIS is not currently doing RUSHES until further notice.</a:t>
            </a:r>
          </a:p>
        </p:txBody>
      </p:sp>
    </p:spTree>
    <p:extLst>
      <p:ext uri="{BB962C8B-B14F-4D97-AF65-F5344CB8AC3E}">
        <p14:creationId xmlns:p14="http://schemas.microsoft.com/office/powerpoint/2010/main" val="331105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7E2D-75FB-4F39-B747-5A3F2EB1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Specimen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270DE-6CAB-4108-A1BB-16C43888E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Samples brought to OTIS </a:t>
            </a:r>
            <a:r>
              <a:rPr lang="en-US" b="1" dirty="0"/>
              <a:t>must </a:t>
            </a:r>
            <a:r>
              <a:rPr lang="en-US" dirty="0"/>
              <a:t>be properly labeled (no patient information) with 1-2 “sample identifiers” (i.e., BCR or BCR-1.5t) and in fixative (size appropriate close container*).  </a:t>
            </a:r>
          </a:p>
          <a:p>
            <a:r>
              <a:rPr lang="en-US" dirty="0"/>
              <a:t>Recommend, 10% Neutral Buffer Formalin (NBF or formalin for short) or a Formalin derivative (4% Paraformaldehyde (PFA)).</a:t>
            </a:r>
          </a:p>
          <a:p>
            <a:r>
              <a:rPr lang="en-US" dirty="0"/>
              <a:t>Optimal fixation time, 48hrs (highly recommend). Minimum: 24hrs.</a:t>
            </a:r>
          </a:p>
          <a:p>
            <a:r>
              <a:rPr lang="en-US" dirty="0"/>
              <a:t>To prevent over-fixation, we recommend samples already fixed for 48hrs be transferred and presented to OTIS in 70% Ethanol (except for brain tissue (ETOH cause vacuolization (holes)) in brain tissue when placed in 70%) or Phosphate-Buffered Saline (PBS).  Use PBS for brain! </a:t>
            </a:r>
          </a:p>
          <a:p>
            <a:r>
              <a:rPr lang="en-US" dirty="0"/>
              <a:t>All solutions can be stored and transported at room temperature.</a:t>
            </a:r>
          </a:p>
          <a:p>
            <a:r>
              <a:rPr lang="en-US" dirty="0"/>
              <a:t>Sample “Drop OFF” time is Mon.—Fri. from 10AM-1PM (not including federal or JHU confirmed holidays), so samples delivered after 1PM or on holidays* </a:t>
            </a:r>
            <a:r>
              <a:rPr lang="en-US" b="1" dirty="0"/>
              <a:t>will not </a:t>
            </a:r>
            <a:r>
              <a:rPr lang="en-US" dirty="0"/>
              <a:t>be accepted.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C82-574C-4CF9-BC1E-CCA1594368D4}"/>
              </a:ext>
            </a:extLst>
          </p:cNvPr>
          <p:cNvSpPr txBox="1"/>
          <p:nvPr/>
        </p:nvSpPr>
        <p:spPr>
          <a:xfrm>
            <a:off x="0" y="6245021"/>
            <a:ext cx="678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*Sample containers are available on site if needed.</a:t>
            </a:r>
          </a:p>
          <a:p>
            <a:r>
              <a:rPr lang="en-US" dirty="0"/>
              <a:t>*Holiday restrictions will be posted as needed.</a:t>
            </a:r>
          </a:p>
        </p:txBody>
      </p:sp>
    </p:spTree>
    <p:extLst>
      <p:ext uri="{BB962C8B-B14F-4D97-AF65-F5344CB8AC3E}">
        <p14:creationId xmlns:p14="http://schemas.microsoft.com/office/powerpoint/2010/main" val="43810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01B3-F3CD-4707-932C-F424936D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u="sng" dirty="0"/>
              <a:t>MUST</a:t>
            </a:r>
            <a:r>
              <a:rPr lang="en-US" b="1" dirty="0"/>
              <a:t> </a:t>
            </a:r>
            <a:r>
              <a:rPr lang="en-US" dirty="0"/>
              <a:t>for Drop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66ABE-9AAB-42EB-8A93-AE2D60AD4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Sample(s) </a:t>
            </a:r>
            <a:r>
              <a:rPr lang="en-US" b="1" dirty="0"/>
              <a:t>must</a:t>
            </a:r>
            <a:r>
              <a:rPr lang="en-US" dirty="0"/>
              <a:t> be entered into iLabs prior to drop off.</a:t>
            </a:r>
          </a:p>
          <a:p>
            <a:r>
              <a:rPr lang="en-US" dirty="0"/>
              <a:t>Sample(s) containers </a:t>
            </a:r>
            <a:r>
              <a:rPr lang="en-US" b="1" dirty="0"/>
              <a:t>must</a:t>
            </a:r>
            <a:r>
              <a:rPr lang="en-US" dirty="0"/>
              <a:t> be closed and labeled, and the order sheets </a:t>
            </a:r>
            <a:r>
              <a:rPr lang="en-US" b="1" dirty="0"/>
              <a:t>must</a:t>
            </a:r>
            <a:r>
              <a:rPr lang="en-US" dirty="0"/>
              <a:t> be filled out correctly (please include any (i.e., grossing, embedding) instructions/comments in the comment box).  If there are no relevant instructions or comments, please specify that as well.</a:t>
            </a:r>
          </a:p>
          <a:p>
            <a:r>
              <a:rPr lang="en-US" dirty="0"/>
              <a:t>Researchers </a:t>
            </a:r>
            <a:r>
              <a:rPr lang="en-US" b="1" dirty="0"/>
              <a:t>must</a:t>
            </a:r>
            <a:r>
              <a:rPr lang="en-US" dirty="0"/>
              <a:t> have “two” copies of the order sheet present at drop off.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38580A-B5BB-4C4D-8B79-596676C7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271" y="3273421"/>
            <a:ext cx="1611400" cy="2148533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B406F341-BFC1-4451-8FDA-1B18A926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64" y="3724711"/>
            <a:ext cx="1822306" cy="2429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D89A944-266D-4785-8A55-9E8FE4D9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99" y="3724711"/>
            <a:ext cx="1822306" cy="2429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50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9D49-C48D-4767-803B-3F430B85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Tissue and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FF7E7-A158-4C6A-A318-D895843C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processing begins, each sample is triaged (i.e., grossed) to view the integrity of the tissue and define the next course of action.</a:t>
            </a:r>
          </a:p>
          <a:p>
            <a:r>
              <a:rPr lang="en-US" dirty="0"/>
              <a:t>Processing time is determined predominately by tissue type: cells, skin, fatty, bone, brain, etc. and by quantity (amount of samples prepared).</a:t>
            </a:r>
          </a:p>
          <a:p>
            <a:r>
              <a:rPr lang="en-US" dirty="0"/>
              <a:t>Processing times are categorized into “programs”: 1, 2, 3,… etc., up to 8. </a:t>
            </a:r>
          </a:p>
          <a:p>
            <a:r>
              <a:rPr lang="en-US" dirty="0"/>
              <a:t>Processing time can range from 2.5hrs to 40hrs. Average 2.5 – 8hrs. </a:t>
            </a:r>
          </a:p>
          <a:p>
            <a:r>
              <a:rPr lang="en-US" dirty="0"/>
              <a:t>After each run (use), the machine must be cleaned. Cleaning time: 1.5hrs</a:t>
            </a:r>
          </a:p>
          <a:p>
            <a:r>
              <a:rPr lang="en-US" dirty="0"/>
              <a:t>Processors only run “two” times a day; 11AM and 4PM</a:t>
            </a:r>
          </a:p>
          <a:p>
            <a:r>
              <a:rPr lang="en-US" dirty="0"/>
              <a:t>OTIS has 3 machines, each hold 100 blocks per run. Theoretically, at max capacity: 300 blocks total per run; 600 blocks per day.*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698A-547D-4303-AC1C-E653D7ADDE4C}"/>
              </a:ext>
            </a:extLst>
          </p:cNvPr>
          <p:cNvSpPr txBox="1"/>
          <p:nvPr/>
        </p:nvSpPr>
        <p:spPr>
          <a:xfrm>
            <a:off x="0" y="6211669"/>
            <a:ext cx="793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*Have the potential to run 600 blocks, but we average 200-400 blocks per day.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EDB52A1-480C-4B90-B37A-B0364C708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497" y="2936146"/>
            <a:ext cx="2155909" cy="20394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3709EB7-97BE-4C08-83C1-10F7477A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070" y="2593571"/>
            <a:ext cx="1046488" cy="177228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A1C795F-D68B-47F9-836B-27A74B83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23" y="4007163"/>
            <a:ext cx="936426" cy="124856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764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0D40-719E-4FDB-A199-FCD80157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AE7B-F135-4D5A-829F-2C5FBA29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purpose of processing is to further stabilize the tissue for embedding.</a:t>
            </a:r>
          </a:p>
          <a:p>
            <a:r>
              <a:rPr lang="en-US" dirty="0"/>
              <a:t>During processing the tissue was carefully dehydrated and then “rehydrated”—</a:t>
            </a:r>
            <a:r>
              <a:rPr lang="en-US" u="sng" dirty="0"/>
              <a:t>infiltrate</a:t>
            </a:r>
            <a:r>
              <a:rPr lang="en-US" dirty="0"/>
              <a:t> with paraffin wax.</a:t>
            </a:r>
          </a:p>
          <a:p>
            <a:r>
              <a:rPr lang="en-US" dirty="0"/>
              <a:t>The same paraffin wax is used to house the tissue sample in cassette molds (once it solidifies) in preparation for microtomy.</a:t>
            </a:r>
          </a:p>
          <a:p>
            <a:r>
              <a:rPr lang="en-US" dirty="0"/>
              <a:t>Tissue blocks are cut (sectioned) at various thickness (microns). Routine section: 4um.  4 micron = 0.004 mm thick (better perspective 100 um = 0.1 mm)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0C307-AD10-43F8-89C9-9A75BA59B3F0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4504888"/>
            <a:ext cx="1786855" cy="160229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8965-E06C-47DA-9107-484287C51031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11" y="4504888"/>
            <a:ext cx="1786855" cy="170296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9A047-072F-48D1-B64B-FF09CA9B8712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52" y="4504887"/>
            <a:ext cx="1786855" cy="160229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728089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1795</TotalTime>
  <Words>1345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Wingdings</vt:lpstr>
      <vt:lpstr>Retrospect</vt:lpstr>
      <vt:lpstr>    - Johns Hopkins University School of Medicine - Oncology Tissue &amp; Imaging Services (OTIS)  Core Lab Pathology Department  Onboarding Presentation for New Core Users</vt:lpstr>
      <vt:lpstr>Services</vt:lpstr>
      <vt:lpstr>Partners</vt:lpstr>
      <vt:lpstr>Registering/Accessing iLabs</vt:lpstr>
      <vt:lpstr>iLabs Order Essentials</vt:lpstr>
      <vt:lpstr>Specimen Handling</vt:lpstr>
      <vt:lpstr>The MUST for Drop OFF</vt:lpstr>
      <vt:lpstr>Processing Tissue and Times</vt:lpstr>
      <vt:lpstr>Embedding</vt:lpstr>
      <vt:lpstr>Microtomy</vt:lpstr>
      <vt:lpstr>General Terms and Phrases for Microtomy</vt:lpstr>
      <vt:lpstr>Completed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-Johns Hopkins University School of Medicine- Oncology Tissue Imaging &amp; Service (OTIS)  Core Lab -Pathology Department-</dc:title>
  <dc:creator>Miklhail J. James</dc:creator>
  <cp:lastModifiedBy>Miklhail J. James</cp:lastModifiedBy>
  <cp:revision>38</cp:revision>
  <cp:lastPrinted>2023-07-20T13:39:10Z</cp:lastPrinted>
  <dcterms:created xsi:type="dcterms:W3CDTF">2023-07-18T20:20:45Z</dcterms:created>
  <dcterms:modified xsi:type="dcterms:W3CDTF">2023-08-23T21:05:17Z</dcterms:modified>
</cp:coreProperties>
</file>